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91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535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37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16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7737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269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934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613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03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42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07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7E461-F462-4026-ADD6-E5D8EEF52433}" type="datetimeFigureOut">
              <a:rPr lang="zh-TW" altLang="en-US" smtClean="0"/>
              <a:t>2017/4/27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0D2A-435A-476E-A0BC-3E28DC290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33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bsd.org/cgi/man.cgi?query=fwrite&amp;apropos=0&amp;sektion=3&amp;manpath=FreeBSD+11-current&amp;format=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Waveform Functions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601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WaveIn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err="1" smtClean="0"/>
              <a:t>WaveInOpen</a:t>
            </a:r>
            <a:r>
              <a:rPr lang="en-US" altLang="zh-TW" dirty="0" smtClean="0"/>
              <a:t>()</a:t>
            </a:r>
          </a:p>
          <a:p>
            <a:pPr lvl="1"/>
            <a:r>
              <a:rPr lang="en-US" altLang="zh-TW" dirty="0" smtClean="0"/>
              <a:t>opens a wave input device</a:t>
            </a:r>
          </a:p>
          <a:p>
            <a:r>
              <a:rPr lang="en-US" altLang="zh-TW" dirty="0" err="1" smtClean="0"/>
              <a:t>WaveInPrepareHeader</a:t>
            </a:r>
            <a:r>
              <a:rPr lang="en-US" altLang="zh-TW" dirty="0" smtClean="0"/>
              <a:t>() </a:t>
            </a:r>
          </a:p>
          <a:p>
            <a:pPr lvl="1"/>
            <a:r>
              <a:rPr lang="en-US" altLang="zh-TW" dirty="0" smtClean="0"/>
              <a:t>Prepare a record buffer</a:t>
            </a:r>
          </a:p>
          <a:p>
            <a:r>
              <a:rPr lang="en-US" altLang="zh-TW" dirty="0" err="1" smtClean="0"/>
              <a:t>WaveInAddBuffer</a:t>
            </a:r>
            <a:r>
              <a:rPr lang="en-US" altLang="zh-TW" dirty="0" smtClean="0"/>
              <a:t>() </a:t>
            </a:r>
          </a:p>
          <a:p>
            <a:pPr lvl="1"/>
            <a:r>
              <a:rPr lang="en-US" altLang="zh-TW" dirty="0" smtClean="0"/>
              <a:t>Add a buffer to be recorded</a:t>
            </a:r>
          </a:p>
          <a:p>
            <a:r>
              <a:rPr lang="en-US" altLang="zh-TW" dirty="0" err="1" smtClean="0"/>
              <a:t>WaveInStart</a:t>
            </a:r>
            <a:r>
              <a:rPr lang="en-US" altLang="zh-TW" dirty="0" smtClean="0"/>
              <a:t>() </a:t>
            </a:r>
          </a:p>
          <a:p>
            <a:pPr lvl="1"/>
            <a:r>
              <a:rPr lang="en-US" altLang="zh-TW" dirty="0" smtClean="0"/>
              <a:t>Start recording</a:t>
            </a:r>
          </a:p>
          <a:p>
            <a:r>
              <a:rPr lang="en-US" altLang="zh-TW" dirty="0" err="1" smtClean="0"/>
              <a:t>WaveInUnprepareHeader</a:t>
            </a:r>
            <a:r>
              <a:rPr lang="en-US" altLang="zh-TW" dirty="0" smtClean="0"/>
              <a:t>() </a:t>
            </a:r>
          </a:p>
          <a:p>
            <a:pPr lvl="1"/>
            <a:r>
              <a:rPr lang="en-US" altLang="zh-TW" dirty="0" smtClean="0"/>
              <a:t>Clean up the preparation.  </a:t>
            </a:r>
          </a:p>
          <a:p>
            <a:pPr lvl="1"/>
            <a:r>
              <a:rPr lang="en-US" altLang="zh-TW" dirty="0" smtClean="0"/>
              <a:t>You must call this function before freeing up the buffer.</a:t>
            </a:r>
          </a:p>
          <a:p>
            <a:r>
              <a:rPr lang="en-US" altLang="zh-TW" dirty="0" err="1" smtClean="0"/>
              <a:t>WaveInClose</a:t>
            </a:r>
            <a:r>
              <a:rPr lang="en-US" altLang="zh-TW" dirty="0" smtClean="0"/>
              <a:t>() </a:t>
            </a:r>
          </a:p>
          <a:p>
            <a:pPr lvl="1"/>
            <a:r>
              <a:rPr lang="en-US" altLang="zh-TW" dirty="0" smtClean="0"/>
              <a:t>closes the wave input device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979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WAVEFORMATEX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dirty="0"/>
              <a:t>WAVEFORMATEX </a:t>
            </a:r>
            <a:r>
              <a:rPr lang="en-US" altLang="zh-TW" dirty="0" err="1"/>
              <a:t>audio_format</a:t>
            </a:r>
            <a:r>
              <a:rPr lang="en-US" altLang="zh-TW" dirty="0"/>
              <a:t>;  </a:t>
            </a:r>
            <a:r>
              <a:rPr lang="en-US" altLang="zh-TW" dirty="0">
                <a:solidFill>
                  <a:srgbClr val="00B050"/>
                </a:solidFill>
              </a:rPr>
              <a:t>//structure of wave format </a:t>
            </a:r>
            <a:r>
              <a:rPr lang="en-US" altLang="zh-TW" dirty="0"/>
              <a:t>     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audio_format.wFormatTag</a:t>
            </a:r>
            <a:r>
              <a:rPr lang="en-US" altLang="zh-TW" dirty="0" smtClean="0"/>
              <a:t>=WAVE_FORMAT_PCM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 err="1"/>
              <a:t>audio_format.</a:t>
            </a:r>
            <a:r>
              <a:rPr lang="en-US" altLang="zh-TW" dirty="0" err="1">
                <a:solidFill>
                  <a:srgbClr val="7030A0"/>
                </a:solidFill>
              </a:rPr>
              <a:t>nChannels</a:t>
            </a:r>
            <a:r>
              <a:rPr lang="en-US" altLang="zh-TW" dirty="0">
                <a:solidFill>
                  <a:srgbClr val="7030A0"/>
                </a:solidFill>
              </a:rPr>
              <a:t>=1</a:t>
            </a:r>
            <a:r>
              <a:rPr lang="en-US" altLang="zh-TW" dirty="0"/>
              <a:t>;</a:t>
            </a:r>
            <a:r>
              <a:rPr lang="en-US" altLang="zh-TW" dirty="0">
                <a:solidFill>
                  <a:srgbClr val="00B050"/>
                </a:solidFill>
              </a:rPr>
              <a:t>// </a:t>
            </a:r>
            <a:r>
              <a:rPr lang="zh-TW" altLang="en-US" dirty="0">
                <a:solidFill>
                  <a:srgbClr val="00B050"/>
                </a:solidFill>
              </a:rPr>
              <a:t>單聲道</a:t>
            </a:r>
          </a:p>
          <a:p>
            <a:pPr marL="0" indent="0">
              <a:buNone/>
            </a:pPr>
            <a:r>
              <a:rPr lang="en-US" altLang="zh-TW" dirty="0" err="1"/>
              <a:t>audio_format.</a:t>
            </a:r>
            <a:r>
              <a:rPr lang="en-US" altLang="zh-TW" dirty="0" err="1">
                <a:solidFill>
                  <a:srgbClr val="7030A0"/>
                </a:solidFill>
              </a:rPr>
              <a:t>nSamplesPerSec</a:t>
            </a:r>
            <a:r>
              <a:rPr lang="en-US" altLang="zh-TW" dirty="0"/>
              <a:t>=22050;</a:t>
            </a:r>
          </a:p>
          <a:p>
            <a:pPr marL="0" indent="0">
              <a:buNone/>
            </a:pPr>
            <a:r>
              <a:rPr lang="en-US" altLang="zh-TW" dirty="0" err="1"/>
              <a:t>audio_format.</a:t>
            </a:r>
            <a:r>
              <a:rPr lang="en-US" altLang="zh-TW" dirty="0" err="1">
                <a:solidFill>
                  <a:srgbClr val="7030A0"/>
                </a:solidFill>
              </a:rPr>
              <a:t>wBitsPerSample</a:t>
            </a:r>
            <a:r>
              <a:rPr lang="en-US" altLang="zh-TW" dirty="0"/>
              <a:t>=16;</a:t>
            </a:r>
            <a:r>
              <a:rPr lang="en-US" altLang="zh-TW" dirty="0">
                <a:solidFill>
                  <a:srgbClr val="00B050"/>
                </a:solidFill>
              </a:rPr>
              <a:t>// 8 bits or 16 bits</a:t>
            </a:r>
          </a:p>
          <a:p>
            <a:pPr marL="0" indent="0">
              <a:buNone/>
            </a:pPr>
            <a:r>
              <a:rPr lang="en-US" altLang="zh-TW" dirty="0" err="1"/>
              <a:t>audio_format.cbSize</a:t>
            </a:r>
            <a:r>
              <a:rPr lang="en-US" altLang="zh-TW" dirty="0"/>
              <a:t>=0;</a:t>
            </a:r>
            <a:r>
              <a:rPr lang="en-US" altLang="zh-TW" dirty="0">
                <a:solidFill>
                  <a:srgbClr val="00B050"/>
                </a:solidFill>
              </a:rPr>
              <a:t>// </a:t>
            </a:r>
            <a:r>
              <a:rPr lang="zh-TW" altLang="en-US" dirty="0">
                <a:solidFill>
                  <a:srgbClr val="00B050"/>
                </a:solidFill>
              </a:rPr>
              <a:t>額外資訊大小</a:t>
            </a:r>
            <a:r>
              <a:rPr lang="en-US" altLang="zh-TW" dirty="0">
                <a:solidFill>
                  <a:srgbClr val="00B050"/>
                </a:solidFill>
              </a:rPr>
              <a:t>. non-PCM </a:t>
            </a:r>
            <a:r>
              <a:rPr lang="zh-TW" altLang="en-US" dirty="0">
                <a:solidFill>
                  <a:srgbClr val="00B050"/>
                </a:solidFill>
              </a:rPr>
              <a:t>才會用到</a:t>
            </a:r>
            <a:r>
              <a:rPr lang="en-US" altLang="zh-TW" dirty="0">
                <a:solidFill>
                  <a:srgbClr val="00B050"/>
                </a:solidFill>
              </a:rPr>
              <a:t>.</a:t>
            </a:r>
            <a:endParaRPr lang="zh-TW" alt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dirty="0" err="1"/>
              <a:t>audio_format.nBlockAlign</a:t>
            </a:r>
            <a:r>
              <a:rPr lang="en-US" altLang="zh-TW" dirty="0"/>
              <a:t>  =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(</a:t>
            </a:r>
            <a:r>
              <a:rPr lang="en-US" altLang="zh-TW" dirty="0" err="1"/>
              <a:t>audio_format.nChannels</a:t>
            </a:r>
            <a:r>
              <a:rPr lang="en-US" altLang="zh-TW" dirty="0"/>
              <a:t> * </a:t>
            </a:r>
            <a:r>
              <a:rPr lang="en-US" altLang="zh-TW" dirty="0" err="1"/>
              <a:t>audio_format.wBitsPerSample</a:t>
            </a:r>
            <a:r>
              <a:rPr lang="en-US" altLang="zh-TW" dirty="0"/>
              <a:t>)/8;</a:t>
            </a:r>
          </a:p>
          <a:p>
            <a:pPr marL="0" indent="0">
              <a:buNone/>
            </a:pPr>
            <a:r>
              <a:rPr lang="en-US" altLang="zh-TW" dirty="0" err="1"/>
              <a:t>audio_format.nAvgBytesPerSec</a:t>
            </a:r>
            <a:r>
              <a:rPr lang="en-US" altLang="zh-TW" dirty="0"/>
              <a:t> =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(</a:t>
            </a:r>
            <a:r>
              <a:rPr lang="en-US" altLang="zh-TW" dirty="0" err="1"/>
              <a:t>audio_format.nSamplesPerSec</a:t>
            </a:r>
            <a:r>
              <a:rPr lang="en-US" altLang="zh-TW" dirty="0"/>
              <a:t>*</a:t>
            </a:r>
            <a:r>
              <a:rPr lang="en-US" altLang="zh-TW" dirty="0" err="1"/>
              <a:t>audio_format.nBlockAlign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3574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WAVEHDR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WAVEHDR </a:t>
            </a:r>
            <a:r>
              <a:rPr lang="en-US" altLang="zh-TW" dirty="0" err="1"/>
              <a:t>audio_header</a:t>
            </a:r>
            <a:r>
              <a:rPr lang="en-US" altLang="zh-TW" dirty="0"/>
              <a:t>;   </a:t>
            </a:r>
          </a:p>
          <a:p>
            <a:r>
              <a:rPr lang="en-US" altLang="zh-TW" dirty="0" err="1"/>
              <a:t>audio_header.dwFlags</a:t>
            </a:r>
            <a:r>
              <a:rPr lang="en-US" altLang="zh-TW" dirty="0"/>
              <a:t>=0;  </a:t>
            </a:r>
            <a:r>
              <a:rPr lang="en-US" altLang="zh-TW" dirty="0">
                <a:solidFill>
                  <a:srgbClr val="00B050"/>
                </a:solidFill>
              </a:rPr>
              <a:t>// extra data</a:t>
            </a:r>
          </a:p>
          <a:p>
            <a:r>
              <a:rPr lang="en-US" altLang="zh-TW" dirty="0" err="1"/>
              <a:t>audio_header.dwUser</a:t>
            </a:r>
            <a:r>
              <a:rPr lang="en-US" altLang="zh-TW" dirty="0"/>
              <a:t>=0;</a:t>
            </a:r>
            <a:r>
              <a:rPr lang="en-US" altLang="zh-TW" dirty="0">
                <a:solidFill>
                  <a:srgbClr val="00B050"/>
                </a:solidFill>
              </a:rPr>
              <a:t>// 0</a:t>
            </a:r>
          </a:p>
          <a:p>
            <a:r>
              <a:rPr lang="en-US" altLang="zh-TW" dirty="0" err="1"/>
              <a:t>audio_header.dwLoops</a:t>
            </a:r>
            <a:r>
              <a:rPr lang="en-US" altLang="zh-TW" dirty="0"/>
              <a:t>=0;</a:t>
            </a:r>
            <a:r>
              <a:rPr lang="en-US" altLang="zh-TW" sz="2800" dirty="0">
                <a:solidFill>
                  <a:srgbClr val="00B050"/>
                </a:solidFill>
              </a:rPr>
              <a:t>// </a:t>
            </a:r>
            <a:r>
              <a:rPr lang="en-US" altLang="zh-TW" sz="2800" dirty="0" smtClean="0">
                <a:solidFill>
                  <a:srgbClr val="00B050"/>
                </a:solidFill>
              </a:rPr>
              <a:t>only used </a:t>
            </a:r>
            <a:r>
              <a:rPr lang="en-US" altLang="zh-TW" sz="2800" dirty="0">
                <a:solidFill>
                  <a:srgbClr val="00B050"/>
                </a:solidFill>
              </a:rPr>
              <a:t>in </a:t>
            </a:r>
            <a:r>
              <a:rPr lang="en-US" altLang="zh-TW" sz="2800" dirty="0" smtClean="0">
                <a:solidFill>
                  <a:srgbClr val="00B050"/>
                </a:solidFill>
              </a:rPr>
              <a:t>output</a:t>
            </a:r>
            <a:endParaRPr lang="en-US" altLang="zh-TW" dirty="0">
              <a:solidFill>
                <a:srgbClr val="00B050"/>
              </a:solidFill>
            </a:endParaRPr>
          </a:p>
          <a:p>
            <a:r>
              <a:rPr lang="en-US" altLang="zh-TW" dirty="0" err="1"/>
              <a:t>audio_header.dwBytesRecorded</a:t>
            </a:r>
            <a:r>
              <a:rPr lang="en-US" altLang="zh-TW" dirty="0"/>
              <a:t>=0;</a:t>
            </a:r>
            <a:r>
              <a:rPr lang="en-US" altLang="zh-TW" dirty="0">
                <a:solidFill>
                  <a:srgbClr val="00B050"/>
                </a:solidFill>
              </a:rPr>
              <a:t>// </a:t>
            </a:r>
            <a:r>
              <a:rPr lang="zh-TW" altLang="en-US" dirty="0">
                <a:solidFill>
                  <a:srgbClr val="00B050"/>
                </a:solidFill>
              </a:rPr>
              <a:t>不指定</a:t>
            </a:r>
          </a:p>
          <a:p>
            <a:r>
              <a:rPr lang="en-US" altLang="zh-TW" dirty="0" err="1"/>
              <a:t>audio_header.</a:t>
            </a:r>
            <a:r>
              <a:rPr lang="en-US" altLang="zh-TW" dirty="0" err="1">
                <a:solidFill>
                  <a:srgbClr val="7030A0"/>
                </a:solidFill>
              </a:rPr>
              <a:t>lpData</a:t>
            </a:r>
            <a:r>
              <a:rPr lang="en-US" altLang="zh-TW" dirty="0"/>
              <a:t> = (LPSTR)</a:t>
            </a:r>
            <a:r>
              <a:rPr lang="en-US" altLang="zh-TW" dirty="0" err="1"/>
              <a:t>soundBuffer</a:t>
            </a:r>
            <a:r>
              <a:rPr lang="en-US" altLang="zh-TW" dirty="0"/>
              <a:t>; </a:t>
            </a:r>
          </a:p>
          <a:p>
            <a:r>
              <a:rPr lang="en-US" altLang="zh-TW" dirty="0" err="1"/>
              <a:t>audio_header.</a:t>
            </a:r>
            <a:r>
              <a:rPr lang="en-US" altLang="zh-TW" dirty="0" err="1">
                <a:solidFill>
                  <a:srgbClr val="7030A0"/>
                </a:solidFill>
              </a:rPr>
              <a:t>dwBufferLength</a:t>
            </a:r>
            <a:r>
              <a:rPr lang="en-US" altLang="zh-TW" dirty="0"/>
              <a:t> = DATASIZE;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372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Get Audio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2000" dirty="0" err="1"/>
              <a:t>waveInOpen</a:t>
            </a:r>
            <a:r>
              <a:rPr lang="en-US" altLang="zh-TW" sz="2000" dirty="0"/>
              <a:t>(&amp;audio_in,WAVE_MAPPER,&amp;</a:t>
            </a:r>
            <a:r>
              <a:rPr lang="en-US" altLang="zh-TW" sz="2000" dirty="0" err="1"/>
              <a:t>audio_format,NULL,NULL,NULL</a:t>
            </a:r>
            <a:r>
              <a:rPr lang="en-US" altLang="zh-TW" sz="2000" dirty="0"/>
              <a:t>);</a:t>
            </a:r>
          </a:p>
          <a:p>
            <a:endParaRPr lang="en-US" altLang="zh-TW" sz="2000" dirty="0" smtClean="0"/>
          </a:p>
          <a:p>
            <a:r>
              <a:rPr lang="en-US" altLang="zh-TW" sz="2000" dirty="0" err="1" smtClean="0"/>
              <a:t>waveInPrepareHeader</a:t>
            </a:r>
            <a:r>
              <a:rPr lang="en-US" altLang="zh-TW" sz="2000" dirty="0"/>
              <a:t>( </a:t>
            </a:r>
            <a:r>
              <a:rPr lang="en-US" altLang="zh-TW" sz="2000" dirty="0" err="1"/>
              <a:t>audio_in</a:t>
            </a:r>
            <a:r>
              <a:rPr lang="en-US" altLang="zh-TW" sz="2000" dirty="0"/>
              <a:t>, &amp;</a:t>
            </a:r>
            <a:r>
              <a:rPr lang="en-US" altLang="zh-TW" sz="2000" dirty="0" err="1"/>
              <a:t>audio_header</a:t>
            </a:r>
            <a:r>
              <a:rPr lang="en-US" altLang="zh-TW" sz="2000" dirty="0"/>
              <a:t>, </a:t>
            </a:r>
            <a:r>
              <a:rPr lang="en-US" altLang="zh-TW" sz="2000" dirty="0" err="1"/>
              <a:t>sizeof</a:t>
            </a:r>
            <a:r>
              <a:rPr lang="en-US" altLang="zh-TW" sz="2000" dirty="0"/>
              <a:t>(WAVEHDR) );  </a:t>
            </a:r>
          </a:p>
          <a:p>
            <a:r>
              <a:rPr lang="en-US" altLang="zh-TW" sz="2000" dirty="0" err="1"/>
              <a:t>waveInAddBuffer</a:t>
            </a:r>
            <a:r>
              <a:rPr lang="en-US" altLang="zh-TW" sz="2000" dirty="0"/>
              <a:t>( </a:t>
            </a:r>
            <a:r>
              <a:rPr lang="en-US" altLang="zh-TW" sz="2000" dirty="0" err="1"/>
              <a:t>audio_in</a:t>
            </a:r>
            <a:r>
              <a:rPr lang="en-US" altLang="zh-TW" sz="2000" dirty="0"/>
              <a:t>, &amp;</a:t>
            </a:r>
            <a:r>
              <a:rPr lang="en-US" altLang="zh-TW" sz="2000" dirty="0" err="1"/>
              <a:t>audio_header</a:t>
            </a:r>
            <a:r>
              <a:rPr lang="en-US" altLang="zh-TW" sz="2000" dirty="0"/>
              <a:t>, </a:t>
            </a:r>
            <a:r>
              <a:rPr lang="en-US" altLang="zh-TW" sz="2000" dirty="0" err="1"/>
              <a:t>sizeof</a:t>
            </a:r>
            <a:r>
              <a:rPr lang="en-US" altLang="zh-TW" sz="2000" dirty="0"/>
              <a:t>(WAVEHDR) );      </a:t>
            </a:r>
          </a:p>
          <a:p>
            <a:endParaRPr lang="en-US" altLang="zh-TW" sz="2000" dirty="0" smtClean="0"/>
          </a:p>
          <a:p>
            <a:r>
              <a:rPr lang="en-US" altLang="zh-TW" sz="2000" dirty="0" err="1" smtClean="0"/>
              <a:t>waveInStart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audio_in</a:t>
            </a:r>
            <a:r>
              <a:rPr lang="en-US" altLang="zh-TW" sz="2000" dirty="0"/>
              <a:t>)</a:t>
            </a:r>
          </a:p>
          <a:p>
            <a:endParaRPr lang="en-US" altLang="zh-TW" sz="2000" dirty="0" smtClean="0"/>
          </a:p>
          <a:p>
            <a:r>
              <a:rPr lang="en-US" altLang="zh-TW" sz="2000" dirty="0" err="1" smtClean="0"/>
              <a:t>waveInStop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audio_in</a:t>
            </a:r>
            <a:r>
              <a:rPr lang="en-US" altLang="zh-TW" sz="2000" dirty="0"/>
              <a:t>)</a:t>
            </a:r>
          </a:p>
          <a:p>
            <a:endParaRPr lang="en-US" altLang="zh-TW" sz="2000" dirty="0" smtClean="0"/>
          </a:p>
          <a:p>
            <a:r>
              <a:rPr lang="en-US" altLang="zh-TW" sz="2000" dirty="0" err="1" smtClean="0"/>
              <a:t>waveInUnprepareHeader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audio_in</a:t>
            </a:r>
            <a:r>
              <a:rPr lang="en-US" altLang="zh-TW" sz="2000" dirty="0"/>
              <a:t>, &amp;</a:t>
            </a:r>
            <a:r>
              <a:rPr lang="en-US" altLang="zh-TW" sz="2000" dirty="0" err="1"/>
              <a:t>audio_header</a:t>
            </a:r>
            <a:r>
              <a:rPr lang="en-US" altLang="zh-TW" sz="2000" dirty="0"/>
              <a:t>, </a:t>
            </a:r>
            <a:r>
              <a:rPr lang="en-US" altLang="zh-TW" sz="2000" dirty="0" err="1"/>
              <a:t>sizeof</a:t>
            </a:r>
            <a:r>
              <a:rPr lang="en-US" altLang="zh-TW" sz="2000" dirty="0"/>
              <a:t>(WAVEHDR</a:t>
            </a:r>
            <a:r>
              <a:rPr lang="en-US" altLang="zh-TW" sz="2000" dirty="0" smtClean="0"/>
              <a:t>))</a:t>
            </a:r>
          </a:p>
          <a:p>
            <a:r>
              <a:rPr lang="en-US" altLang="zh-TW" sz="2000" dirty="0" err="1"/>
              <a:t>waveInClose</a:t>
            </a:r>
            <a:r>
              <a:rPr lang="en-US" altLang="zh-TW" sz="2000" dirty="0"/>
              <a:t>(</a:t>
            </a:r>
            <a:r>
              <a:rPr lang="en-US" altLang="zh-TW" sz="2000" dirty="0" err="1"/>
              <a:t>audio_in</a:t>
            </a:r>
            <a:r>
              <a:rPr lang="en-US" altLang="zh-TW" sz="2000" dirty="0"/>
              <a:t>)</a:t>
            </a:r>
          </a:p>
          <a:p>
            <a:endParaRPr lang="en-US" altLang="zh-TW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05120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Size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Observe the size of that WAV file. How much does it differ from the </a:t>
            </a:r>
            <a:r>
              <a:rPr lang="en-US" altLang="zh-TW" dirty="0" err="1" smtClean="0"/>
              <a:t>soundBuffer</a:t>
            </a:r>
            <a:r>
              <a:rPr lang="en-US" altLang="zh-TW" dirty="0" smtClean="0"/>
              <a:t> in memory?</a:t>
            </a:r>
          </a:p>
          <a:p>
            <a:endParaRPr lang="en-US" altLang="zh-TW" dirty="0"/>
          </a:p>
          <a:p>
            <a:r>
              <a:rPr lang="en-US" altLang="zh-TW" dirty="0" smtClean="0"/>
              <a:t>Try to modify the sampling rate or time length of your recording, and see whether the size difference is constant.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2562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Header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Modify the program and call </a:t>
            </a:r>
            <a:r>
              <a:rPr lang="en-US" altLang="zh-TW" dirty="0" err="1">
                <a:hlinkClick r:id="rId2"/>
              </a:rPr>
              <a:t>fwrite</a:t>
            </a:r>
            <a:r>
              <a:rPr lang="en-US" altLang="zh-TW" dirty="0">
                <a:hlinkClick r:id="rId2"/>
              </a:rPr>
              <a:t>(3)</a:t>
            </a:r>
            <a:r>
              <a:rPr lang="en-US" altLang="zh-TW" dirty="0"/>
              <a:t> to save the contents of your </a:t>
            </a:r>
            <a:r>
              <a:rPr lang="en-US" altLang="zh-TW" dirty="0" err="1"/>
              <a:t>soundBuffer</a:t>
            </a:r>
            <a:r>
              <a:rPr lang="en-US" altLang="zh-TW" dirty="0"/>
              <a:t> to a file, e.g., </a:t>
            </a:r>
            <a:r>
              <a:rPr lang="en-US" altLang="zh-TW" dirty="0" err="1"/>
              <a:t>buffer.bin</a:t>
            </a:r>
            <a:r>
              <a:rPr lang="en-US" altLang="zh-TW"/>
              <a:t>. </a:t>
            </a:r>
            <a:endParaRPr lang="en-US" altLang="zh-TW" smtClean="0"/>
          </a:p>
          <a:p>
            <a:r>
              <a:rPr lang="en-US" altLang="zh-TW" smtClean="0"/>
              <a:t>Dump </a:t>
            </a:r>
            <a:r>
              <a:rPr lang="en-US" altLang="zh-TW" dirty="0"/>
              <a:t>the WAV file and the </a:t>
            </a:r>
            <a:r>
              <a:rPr lang="en-US" altLang="zh-TW" dirty="0" err="1"/>
              <a:t>buffer.bin</a:t>
            </a:r>
            <a:r>
              <a:rPr lang="en-US" altLang="zh-TW" dirty="0"/>
              <a:t>. Compare their contents.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144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Silence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Silent your microphone and record again. Did you observe anything in the data?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986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256</Words>
  <Application>Microsoft Office PowerPoint</Application>
  <PresentationFormat>如螢幕大小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新細明體</vt:lpstr>
      <vt:lpstr>Arial</vt:lpstr>
      <vt:lpstr>Calibri</vt:lpstr>
      <vt:lpstr>Office Theme</vt:lpstr>
      <vt:lpstr>Waveform Functions</vt:lpstr>
      <vt:lpstr>WaveIn</vt:lpstr>
      <vt:lpstr>WAVEFORMATEX</vt:lpstr>
      <vt:lpstr>WAVEHDR</vt:lpstr>
      <vt:lpstr>Get Audio</vt:lpstr>
      <vt:lpstr>Size</vt:lpstr>
      <vt:lpstr>Header</vt:lpstr>
      <vt:lpstr>Silence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Waveform Functions</dc:title>
  <dc:creator>solomon</dc:creator>
  <cp:lastModifiedBy>吳坤熹</cp:lastModifiedBy>
  <cp:revision>5</cp:revision>
  <dcterms:created xsi:type="dcterms:W3CDTF">2017-04-27T09:00:21Z</dcterms:created>
  <dcterms:modified xsi:type="dcterms:W3CDTF">2017-04-27T12:10:29Z</dcterms:modified>
</cp:coreProperties>
</file>