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6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54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37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32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6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0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98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50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6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42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2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B765-507D-49AD-A1D1-F9B569D27927}" type="datetimeFigureOut">
              <a:rPr lang="zh-TW" altLang="en-US" smtClean="0"/>
              <a:t>2023/7/22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C794-31DD-40A7-8707-0CCD776D0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68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/>
              <a:t>pjsua_app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pjsua_app_cli.c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cmd_send_im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get_input_uri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pjsua_call_send_typing_ind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pjsua_im_typing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current_acc</a:t>
            </a:r>
            <a:r>
              <a:rPr lang="en-US" altLang="zh-TW" dirty="0" smtClean="0"/>
              <a:t>, &amp;</a:t>
            </a:r>
            <a:r>
              <a:rPr lang="en-US" altLang="zh-TW" dirty="0" err="1" smtClean="0"/>
              <a:t>tmp_uri</a:t>
            </a:r>
            <a:r>
              <a:rPr lang="en-US" altLang="zh-TW" dirty="0" smtClean="0"/>
              <a:t>, PJ_TRUE, NULL)</a:t>
            </a:r>
          </a:p>
          <a:p>
            <a:pPr lvl="2"/>
            <a:r>
              <a:rPr lang="en-US" altLang="zh-TW" dirty="0" err="1" smtClean="0"/>
              <a:t>pjsua_im_send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current_acc</a:t>
            </a:r>
            <a:r>
              <a:rPr lang="en-US" altLang="zh-TW" dirty="0" smtClean="0"/>
              <a:t>, &amp;</a:t>
            </a:r>
            <a:r>
              <a:rPr lang="en-US" altLang="zh-TW" dirty="0" err="1" smtClean="0"/>
              <a:t>tmp_uri</a:t>
            </a:r>
            <a:r>
              <a:rPr lang="en-US" altLang="zh-TW" dirty="0" smtClean="0"/>
              <a:t>, NULL, &amp;</a:t>
            </a:r>
            <a:r>
              <a:rPr lang="en-US" altLang="zh-TW" dirty="0" err="1" smtClean="0"/>
              <a:t>cval</a:t>
            </a:r>
            <a:r>
              <a:rPr lang="en-US" altLang="zh-TW" dirty="0" smtClean="0"/>
              <a:t>-&gt;</a:t>
            </a:r>
            <a:r>
              <a:rPr lang="en-US" altLang="zh-TW" dirty="0" err="1" smtClean="0"/>
              <a:t>argv</a:t>
            </a:r>
            <a:r>
              <a:rPr lang="en-US" altLang="zh-TW" dirty="0" smtClean="0"/>
              <a:t>[2], NULL, NULL)</a:t>
            </a:r>
          </a:p>
          <a:p>
            <a:r>
              <a:rPr lang="en-US" altLang="zh-TW" dirty="0" err="1" smtClean="0"/>
              <a:t>pjsua_lib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 err="1" smtClean="0"/>
              <a:t>pjsua_im.c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pjsua_im_typing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pjsua_acc_id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acc_id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pj_str_t</a:t>
            </a:r>
            <a:r>
              <a:rPr lang="en-US" altLang="zh-TW" dirty="0" smtClean="0"/>
              <a:t> *to, </a:t>
            </a:r>
            <a:r>
              <a:rPr lang="en-US" altLang="zh-TW" dirty="0" err="1" smtClean="0"/>
              <a:t>pj_bool_t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is_typing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pjsua_msg_data</a:t>
            </a:r>
            <a:r>
              <a:rPr lang="en-US" altLang="zh-TW" dirty="0" smtClean="0"/>
              <a:t> *</a:t>
            </a:r>
            <a:r>
              <a:rPr lang="en-US" altLang="zh-TW" dirty="0" err="1" smtClean="0"/>
              <a:t>msg_data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err="1" smtClean="0"/>
              <a:t>pjsua_im_send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pjsua_acc_id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acc_id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pj_str_t</a:t>
            </a:r>
            <a:r>
              <a:rPr lang="en-US" altLang="zh-TW" dirty="0" smtClean="0"/>
              <a:t> *to,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pj_str_t</a:t>
            </a:r>
            <a:r>
              <a:rPr lang="en-US" altLang="zh-TW" dirty="0" smtClean="0"/>
              <a:t> *</a:t>
            </a:r>
            <a:r>
              <a:rPr lang="en-US" altLang="zh-TW" dirty="0" err="1" smtClean="0"/>
              <a:t>mime_type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pj_str_t</a:t>
            </a:r>
            <a:r>
              <a:rPr lang="en-US" altLang="zh-TW" dirty="0" smtClean="0"/>
              <a:t> *content, 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pjsua_msg_data</a:t>
            </a:r>
            <a:r>
              <a:rPr lang="en-US" altLang="zh-TW" dirty="0" smtClean="0"/>
              <a:t> *</a:t>
            </a:r>
            <a:r>
              <a:rPr lang="en-US" altLang="zh-TW" dirty="0" err="1" smtClean="0"/>
              <a:t>msg_data</a:t>
            </a:r>
            <a:r>
              <a:rPr lang="en-US" altLang="zh-TW" dirty="0" smtClean="0"/>
              <a:t>, void *</a:t>
            </a:r>
            <a:r>
              <a:rPr lang="en-US" altLang="zh-TW" dirty="0" err="1" smtClean="0"/>
              <a:t>user_data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273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Debugger in</a:t>
            </a:r>
            <a:r>
              <a:rPr lang="en-US" altLang="zh-TW" dirty="0"/>
              <a:t> </a:t>
            </a:r>
            <a:r>
              <a:rPr lang="en-US" altLang="zh-TW" dirty="0" smtClean="0"/>
              <a:t>Visual Studio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Properties - Debugging - Command Argument</a:t>
            </a:r>
          </a:p>
          <a:p>
            <a:pPr lvl="1"/>
            <a:r>
              <a:rPr lang="en-US" altLang="zh-TW" dirty="0" smtClean="0"/>
              <a:t>--no-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</a:t>
            </a:r>
            <a:r>
              <a:rPr lang="en-US" altLang="zh-TW" dirty="0" smtClean="0"/>
              <a:t>--</a:t>
            </a:r>
            <a:r>
              <a:rPr lang="en-US" altLang="zh-TW" dirty="0" err="1" smtClean="0"/>
              <a:t>reg</a:t>
            </a:r>
            <a:r>
              <a:rPr lang="en-US" altLang="zh-TW" dirty="0" smtClean="0"/>
              <a:t>-timeout=3600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--</a:t>
            </a:r>
            <a:r>
              <a:rPr lang="en-US" altLang="zh-TW" dirty="0" smtClean="0"/>
              <a:t>registrar=</a:t>
            </a:r>
            <a:r>
              <a:rPr lang="en-US" altLang="zh-TW" dirty="0" err="1" smtClean="0"/>
              <a:t>sip:sip.ncnu.net</a:t>
            </a:r>
            <a:r>
              <a:rPr lang="en-US" altLang="zh-TW" smtClean="0"/>
              <a:t> </a:t>
            </a:r>
            <a:r>
              <a:rPr lang="en-US" altLang="zh-TW" smtClean="0"/>
              <a:t>--</a:t>
            </a:r>
            <a:r>
              <a:rPr lang="en-US" altLang="zh-TW" dirty="0" smtClean="0"/>
              <a:t>id=sip:111321___@</a:t>
            </a:r>
            <a:r>
              <a:rPr lang="en-US" altLang="zh-TW" dirty="0" smtClean="0"/>
              <a:t>sip.ncnu.net</a:t>
            </a:r>
            <a:endParaRPr lang="en-US" altLang="zh-TW" dirty="0" smtClean="0"/>
          </a:p>
          <a:p>
            <a:r>
              <a:rPr lang="en-US" altLang="zh-TW" dirty="0" smtClean="0"/>
              <a:t>Breakpoint in </a:t>
            </a:r>
            <a:r>
              <a:rPr lang="en-US" altLang="zh-TW" dirty="0" err="1" smtClean="0"/>
              <a:t>pjsua_im_typing</a:t>
            </a:r>
            <a:r>
              <a:rPr lang="en-US" altLang="zh-TW" dirty="0" smtClean="0"/>
              <a:t>()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FF"/>
                </a:solidFill>
              </a:rPr>
              <a:t>Exercise:</a:t>
            </a:r>
            <a:r>
              <a:rPr lang="en-US" altLang="zh-TW" dirty="0" smtClean="0"/>
              <a:t> Modify the code and convert the message content to </a:t>
            </a:r>
            <a:r>
              <a:rPr lang="en-US" altLang="zh-TW" dirty="0" smtClean="0">
                <a:solidFill>
                  <a:srgbClr val="00B0F0"/>
                </a:solidFill>
              </a:rPr>
              <a:t>uppercase</a:t>
            </a:r>
            <a:r>
              <a:rPr lang="en-US" altLang="zh-TW" dirty="0" smtClean="0"/>
              <a:t> before it is sent. </a:t>
            </a:r>
          </a:p>
          <a:p>
            <a:r>
              <a:rPr lang="en-US" altLang="zh-TW" dirty="0" smtClean="0">
                <a:solidFill>
                  <a:srgbClr val="FF00FF"/>
                </a:solidFill>
              </a:rPr>
              <a:t>Exercise:</a:t>
            </a:r>
            <a:r>
              <a:rPr lang="en-US" altLang="zh-TW" dirty="0" smtClean="0"/>
              <a:t> Modify the code and encrypt the message with </a:t>
            </a:r>
            <a:r>
              <a:rPr lang="en-US" altLang="zh-TW" dirty="0" smtClean="0">
                <a:solidFill>
                  <a:srgbClr val="00B0F0"/>
                </a:solidFill>
              </a:rPr>
              <a:t>Caesar Cipher</a:t>
            </a:r>
            <a:r>
              <a:rPr lang="en-US" altLang="zh-TW" dirty="0" smtClean="0"/>
              <a:t> before it is sent.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9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Theme</vt:lpstr>
      <vt:lpstr>IM</vt:lpstr>
      <vt:lpstr>Debugger in Visual Studio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</dc:title>
  <dc:creator>solomon</dc:creator>
  <cp:lastModifiedBy>solomon</cp:lastModifiedBy>
  <cp:revision>5</cp:revision>
  <dcterms:created xsi:type="dcterms:W3CDTF">2023-07-12T06:11:36Z</dcterms:created>
  <dcterms:modified xsi:type="dcterms:W3CDTF">2023-07-22T10:03:23Z</dcterms:modified>
</cp:coreProperties>
</file>