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09238-9AA7-4B8F-A844-B23D66A772EB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8DCC-508B-4D98-B25A-ED08C17979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28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D1BD14-814A-4DE8-83F4-F4F08C9FB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FB69E9C-F777-470D-92B0-37D115D99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680E0C-4216-440E-8880-16E87AE6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7526-B2A1-4D25-AAEF-45514192489B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576476-7628-4EE2-83C8-9477662E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F2B08C-8D81-40DA-8497-7290155F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49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5CE8D3-2594-446F-80D8-2C35BEC8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A0FB18-0BF4-4CBC-B57E-6485DE10A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BB51F8-8C78-4F40-AC7C-E1CFFD6B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8F8-DBF6-48AD-A65F-1C717B7B9A99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8DA275-37F3-460A-B73F-AD13743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38AAF8-E5A0-4044-840D-3BF646FE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3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8FE13F0-6F05-4C31-B18E-97CA09252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8BB8CD4-B65B-473E-B31E-E6CAF8829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1FAF39-265A-4B25-A65C-CC6E9D3D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11A5-D422-49C3-B509-A7CD802E25CE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92B386-ED13-44B9-820E-DC31B3BC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586A04-2C93-4B8E-A4C9-3747C0B6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65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C8A921-83A8-4765-AF1F-43B5BA6D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F0D044-3A70-4F1C-A156-2F90FD76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0CFFAB-D185-4577-B644-E5229C0C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BA2-28BD-46E0-B88D-7AFFE38F5B03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AC3127-37A5-430A-AE28-89216DCC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9381A6-3412-4109-B97A-E6621CF1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30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0785C0-5907-4753-BACE-136E11A5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7EA259-CD44-47E3-ADAB-3B66804C1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9EEEB4-D238-4D00-994A-219A833B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D39B-4682-4D98-A04B-B88066351F3F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44F420-600B-4812-A292-FE4D6A16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C15EE1-0737-4541-8B9A-1169AD72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15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EB3BC0-F61D-401F-93D3-DF9639BD1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711B1D-DEE8-40B9-B416-587B549DD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0E0FE93-EDDE-4275-8D2F-11B08428E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FF30F5-8EDF-426B-9525-D46BF512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1C29-9C8E-4FEA-AD62-80913FA70507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38719E-93BF-4D89-95A9-EF6991D50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A31AC32-0BF2-449D-AD03-4AE3992F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82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33D437-5D82-4AC2-B506-B71326AA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BEF7938-7CC2-4363-B96C-1A7F6DE32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8F0070-56DC-4CD4-9A8B-DD083BF63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0943CAC-6097-461A-BED9-384A8A1A4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BBC3B42-7DB1-4BFD-B86C-9003CBBD5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36158A8-C93E-4679-9E70-A204F25A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E923-37C9-4894-AE0F-56430B2CD0DA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3AC4746-DC1B-47E2-B922-C003917C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1A67DD0-498A-4D78-BA16-E70F8A48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17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871D94-68CD-42D4-914F-891C90552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E9B9BFF-0C0F-429D-B38D-930156F8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E845-7FDC-463A-A0F4-A3C025D2BCDF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C30696D-55FD-4592-BA7A-9E2EDCD9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5778126-397D-499E-AA93-32D7DE85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87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BF5DD11-EAB6-43B6-9189-B062AD12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EB13-D770-419C-BE8D-20449710D933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67E7EA-7A42-4550-969D-9E7E3711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0BAE88-6C32-4258-8904-636E6956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32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2BD94F-B92C-4C8C-A081-D96FBB15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DDCAF2-6CA9-4A8E-8F29-B1F0EF296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7B62DF0-6D5D-4787-A33F-148E6ACC2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F7A25CF-6AC9-44DD-AF24-BA27C830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EDA7-15AF-4E3F-8CCB-18FF25EB76AF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BA4056E-66A6-46B9-8FAB-ED3ECF0B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65C96A-CA2B-4DA0-A645-DC7FB55D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21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BA3C6B-0EE7-45D6-908F-BFEC66F8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AE2F704-3DEB-4830-AD67-674FCB252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AD408EC-CCAE-4D78-A2E6-C0308F540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2EA1C81-14E8-448E-9B7D-8AD94160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1329-0A86-45C8-A66E-5FD0BF7481D9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BB7D56-059D-4A5D-ACA1-831FDFF1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EB91A2-D22E-4121-9295-7E526149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46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92381BB-E541-4F3B-84BF-790EAFA06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5B711F-EDF3-4420-BEDA-4FE1C8CC5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E77076-6067-4A64-955E-65D57CFBA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9EF1-D656-43E2-BA23-6483B1939006}" type="datetime1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DAC377-2CDF-48AA-BC64-406020501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D0AF23-1E4B-454C-B3C0-C3AE8B742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75D7C-2C41-4D0A-8E65-C39FE9159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93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77A8D4-17A4-4491-82F8-2393D4980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Build Your Own Library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FC1A9EF-E78F-40C9-9333-69A4D79624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1D96C89-0931-4E20-BDD2-0B665B8B1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73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08CC80-8F16-443F-9446-FED96441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Suppose You Have 4 Functions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64B27F-41EC-46D2-B3E6-4E636E3AF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altLang="zh-TW" dirty="0" err="1"/>
              <a:t>add.c</a:t>
            </a:r>
            <a:endParaRPr lang="en-US" altLang="zh-TW" dirty="0"/>
          </a:p>
          <a:p>
            <a:pPr lvl="1"/>
            <a:r>
              <a:rPr lang="en-US" altLang="zh-TW" dirty="0"/>
              <a:t>int add(int a, int b) { return </a:t>
            </a:r>
            <a:r>
              <a:rPr lang="en-US" altLang="zh-TW" dirty="0" err="1"/>
              <a:t>a+b</a:t>
            </a:r>
            <a:r>
              <a:rPr lang="en-US" altLang="zh-TW" dirty="0"/>
              <a:t>; }</a:t>
            </a:r>
          </a:p>
          <a:p>
            <a:pPr lvl="1"/>
            <a:endParaRPr lang="en-US" altLang="zh-TW" dirty="0"/>
          </a:p>
          <a:p>
            <a:r>
              <a:rPr lang="en-US" altLang="zh-TW" dirty="0" err="1"/>
              <a:t>sub.c</a:t>
            </a:r>
            <a:endParaRPr lang="en-US" altLang="zh-TW" dirty="0"/>
          </a:p>
          <a:p>
            <a:pPr lvl="1"/>
            <a:r>
              <a:rPr lang="en-US" altLang="zh-TW" dirty="0"/>
              <a:t>int sub(int a, int b) { return a-b; }</a:t>
            </a:r>
          </a:p>
          <a:p>
            <a:pPr lvl="1"/>
            <a:endParaRPr lang="en-US" altLang="zh-TW" dirty="0"/>
          </a:p>
          <a:p>
            <a:r>
              <a:rPr lang="en-US" altLang="zh-TW" dirty="0" err="1"/>
              <a:t>mul.c</a:t>
            </a:r>
            <a:endParaRPr lang="en-US" altLang="zh-TW" dirty="0"/>
          </a:p>
          <a:p>
            <a:pPr lvl="1"/>
            <a:r>
              <a:rPr lang="en-US" altLang="zh-TW" dirty="0"/>
              <a:t>int </a:t>
            </a:r>
            <a:r>
              <a:rPr lang="en-US" altLang="zh-TW" dirty="0" err="1"/>
              <a:t>mul</a:t>
            </a:r>
            <a:r>
              <a:rPr lang="en-US" altLang="zh-TW" dirty="0"/>
              <a:t>(int a, int b) { return a*b; }</a:t>
            </a:r>
          </a:p>
          <a:p>
            <a:endParaRPr lang="en-US" altLang="zh-TW" dirty="0"/>
          </a:p>
          <a:p>
            <a:r>
              <a:rPr lang="en-US" altLang="zh-TW" dirty="0" err="1"/>
              <a:t>div.c</a:t>
            </a:r>
            <a:endParaRPr lang="en-US" altLang="zh-TW" dirty="0"/>
          </a:p>
          <a:p>
            <a:pPr lvl="1"/>
            <a:r>
              <a:rPr lang="en-US" altLang="zh-TW" dirty="0"/>
              <a:t>int div(int a, int b) { return a/b; }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5E7A3580-EC64-4EA6-8AE4-AAAEAB3A3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TW" dirty="0"/>
              <a:t>g++ -c </a:t>
            </a:r>
            <a:r>
              <a:rPr lang="en-US" altLang="zh-TW" dirty="0" err="1"/>
              <a:t>add.c</a:t>
            </a:r>
            <a:endParaRPr lang="en-US" altLang="zh-TW" dirty="0"/>
          </a:p>
          <a:p>
            <a:r>
              <a:rPr lang="en-US" altLang="zh-TW" dirty="0"/>
              <a:t>g++ -c </a:t>
            </a:r>
            <a:r>
              <a:rPr lang="en-US" altLang="zh-TW" dirty="0" err="1"/>
              <a:t>sub.c</a:t>
            </a:r>
            <a:endParaRPr lang="en-US" altLang="zh-TW" dirty="0"/>
          </a:p>
          <a:p>
            <a:r>
              <a:rPr lang="en-US" altLang="zh-TW" dirty="0"/>
              <a:t>g++ -c </a:t>
            </a:r>
            <a:r>
              <a:rPr lang="en-US" altLang="zh-TW" dirty="0" err="1"/>
              <a:t>mul.c</a:t>
            </a:r>
            <a:endParaRPr lang="en-US" altLang="zh-TW" dirty="0"/>
          </a:p>
          <a:p>
            <a:r>
              <a:rPr lang="en-US" altLang="zh-TW" dirty="0"/>
              <a:t>g++ -c </a:t>
            </a:r>
            <a:r>
              <a:rPr lang="en-US" altLang="zh-TW" dirty="0" err="1"/>
              <a:t>div.c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518507B-A9E7-4FA0-9AF0-F4195FF3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723DD0-EA8B-41B4-AC9E-5AA67053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main.c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3437C7-804A-45D3-8689-B079E161C7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/>
              <a:t>main.c</a:t>
            </a:r>
            <a:endParaRPr lang="en-US" altLang="zh-TW" dirty="0"/>
          </a:p>
          <a:p>
            <a:pPr lvl="1"/>
            <a:r>
              <a:rPr lang="en-US" altLang="zh-TW" dirty="0"/>
              <a:t>#include &lt;iostream&gt;</a:t>
            </a:r>
          </a:p>
          <a:p>
            <a:pPr lvl="1"/>
            <a:r>
              <a:rPr lang="en-US" altLang="zh-TW" dirty="0"/>
              <a:t>#include "</a:t>
            </a:r>
            <a:r>
              <a:rPr lang="en-US" altLang="zh-TW" dirty="0" err="1"/>
              <a:t>my.h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/>
              <a:t>using std::</a:t>
            </a:r>
            <a:r>
              <a:rPr lang="en-US" altLang="zh-TW" dirty="0" err="1"/>
              <a:t>cout</a:t>
            </a:r>
            <a:r>
              <a:rPr lang="en-US" altLang="zh-TW" dirty="0"/>
              <a:t>;</a:t>
            </a:r>
          </a:p>
          <a:p>
            <a:pPr lvl="1"/>
            <a:r>
              <a:rPr lang="en-US" altLang="zh-TW" dirty="0"/>
              <a:t>using std::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int main() {</a:t>
            </a:r>
          </a:p>
          <a:p>
            <a:pPr lvl="1"/>
            <a:r>
              <a:rPr lang="en-US" altLang="zh-TW" dirty="0"/>
              <a:t>    </a:t>
            </a:r>
            <a:r>
              <a:rPr lang="en-US" altLang="zh-TW" dirty="0" err="1"/>
              <a:t>cout</a:t>
            </a:r>
            <a:r>
              <a:rPr lang="en-US" altLang="zh-TW" dirty="0"/>
              <a:t> &lt;&lt; add(5, 3)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lvl="1"/>
            <a:r>
              <a:rPr lang="en-US" altLang="zh-TW" dirty="0"/>
              <a:t>    return 0;</a:t>
            </a:r>
          </a:p>
          <a:p>
            <a:pPr lvl="1"/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B8682CE-4A81-4BC2-9320-2DC411ACAC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/>
              <a:t>my.h</a:t>
            </a:r>
            <a:endParaRPr lang="en-US" altLang="zh-TW" dirty="0"/>
          </a:p>
          <a:p>
            <a:pPr lvl="1"/>
            <a:r>
              <a:rPr lang="en-US" altLang="zh-TW" dirty="0"/>
              <a:t>int add(int a, int b);</a:t>
            </a:r>
          </a:p>
          <a:p>
            <a:pPr lvl="1"/>
            <a:r>
              <a:rPr lang="en-US" altLang="zh-TW" dirty="0"/>
              <a:t>int sub(int a, int b);</a:t>
            </a:r>
          </a:p>
          <a:p>
            <a:pPr lvl="1"/>
            <a:r>
              <a:rPr lang="en-US" altLang="zh-TW" dirty="0"/>
              <a:t>int </a:t>
            </a:r>
            <a:r>
              <a:rPr lang="en-US" altLang="zh-TW" dirty="0" err="1"/>
              <a:t>mul</a:t>
            </a:r>
            <a:r>
              <a:rPr lang="en-US" altLang="zh-TW" dirty="0"/>
              <a:t>(int a, int b);</a:t>
            </a:r>
          </a:p>
          <a:p>
            <a:pPr lvl="1"/>
            <a:r>
              <a:rPr lang="en-US" altLang="zh-TW" dirty="0"/>
              <a:t>int div(int a, int b</a:t>
            </a:r>
            <a:r>
              <a:rPr lang="en-US" altLang="zh-TW" dirty="0" smtClean="0"/>
              <a:t>);</a:t>
            </a:r>
          </a:p>
          <a:p>
            <a:pPr lvl="1"/>
            <a:r>
              <a:rPr lang="en-US" altLang="zh-TW" dirty="0" smtClean="0">
                <a:solidFill>
                  <a:srgbClr val="00B050"/>
                </a:solidFill>
              </a:rPr>
              <a:t>// These are “function prototypes”.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CACE0C5-D29B-46CF-A81A-0A810055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33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81FC47-856A-4F3D-81F6-19BF7F84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Link *.o to Generate an Executable File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EBBB08-CEA8-4001-98E3-67C0386F9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g++ -c </a:t>
            </a:r>
            <a:r>
              <a:rPr lang="en-US" altLang="zh-TW" dirty="0" err="1"/>
              <a:t>main.c</a:t>
            </a:r>
            <a:endParaRPr lang="en-US" altLang="zh-TW" dirty="0"/>
          </a:p>
          <a:p>
            <a:r>
              <a:rPr lang="en-US" altLang="zh-TW" dirty="0"/>
              <a:t>g++ </a:t>
            </a:r>
            <a:r>
              <a:rPr lang="en-US" altLang="zh-TW" dirty="0" err="1"/>
              <a:t>main.o</a:t>
            </a:r>
            <a:r>
              <a:rPr lang="en-US" altLang="zh-TW" dirty="0"/>
              <a:t> </a:t>
            </a:r>
            <a:r>
              <a:rPr lang="en-US" altLang="zh-TW" dirty="0" err="1"/>
              <a:t>add.o</a:t>
            </a:r>
            <a:r>
              <a:rPr lang="en-US" altLang="zh-TW" dirty="0"/>
              <a:t> </a:t>
            </a:r>
            <a:r>
              <a:rPr lang="en-US" altLang="zh-TW" dirty="0" err="1" smtClean="0"/>
              <a:t>sub.o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mul.o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div.o</a:t>
            </a:r>
            <a:r>
              <a:rPr lang="en-US" altLang="zh-TW" dirty="0" smtClean="0"/>
              <a:t> -o </a:t>
            </a:r>
            <a:r>
              <a:rPr lang="en-US" altLang="zh-TW" dirty="0"/>
              <a:t>main.exe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DC69BD6-AE60-4743-B477-21BE6204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84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BB47BC-C0A7-4A2B-A27F-9D8E0EF2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Build Your Own Library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471031-8E57-49E0-9129-9394EED81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zh-TW" dirty="0"/>
              <a:t>ar r libmy.a ???.</a:t>
            </a:r>
            <a:r>
              <a:rPr lang="pt-BR" altLang="zh-TW" dirty="0" smtClean="0"/>
              <a:t>o</a:t>
            </a:r>
          </a:p>
          <a:p>
            <a:pPr lvl="1"/>
            <a:r>
              <a:rPr lang="en-US" altLang="zh-TW" dirty="0" smtClean="0"/>
              <a:t>Insert the files into archive (with replacement)</a:t>
            </a:r>
            <a:endParaRPr lang="pt-BR" altLang="zh-TW" dirty="0"/>
          </a:p>
          <a:p>
            <a:endParaRPr lang="pt-BR" altLang="zh-TW" dirty="0"/>
          </a:p>
          <a:p>
            <a:r>
              <a:rPr lang="pt-BR" altLang="zh-TW" dirty="0"/>
              <a:t>g++ main.o -lmy -L. -o </a:t>
            </a:r>
            <a:r>
              <a:rPr lang="pt-BR" altLang="zh-TW" dirty="0" smtClean="0"/>
              <a:t>main.exe</a:t>
            </a:r>
          </a:p>
          <a:p>
            <a:pPr lvl="1"/>
            <a:r>
              <a:rPr lang="en-US" altLang="zh-TW" dirty="0" smtClean="0"/>
              <a:t>If the library name is “</a:t>
            </a:r>
            <a:r>
              <a:rPr lang="en-US" altLang="zh-TW" dirty="0" err="1" smtClean="0"/>
              <a:t>lib</a:t>
            </a:r>
            <a:r>
              <a:rPr lang="en-US" altLang="zh-TW" dirty="0" err="1" smtClean="0">
                <a:solidFill>
                  <a:srgbClr val="FF00FF"/>
                </a:solidFill>
              </a:rPr>
              <a:t>my</a:t>
            </a:r>
            <a:r>
              <a:rPr lang="en-US" altLang="zh-TW" dirty="0" err="1" smtClean="0"/>
              <a:t>.a</a:t>
            </a:r>
            <a:r>
              <a:rPr lang="en-US" altLang="zh-TW" dirty="0" smtClean="0"/>
              <a:t>”, you only need to “-</a:t>
            </a:r>
            <a:r>
              <a:rPr lang="en-US" altLang="zh-TW" dirty="0" err="1" smtClean="0"/>
              <a:t>l</a:t>
            </a:r>
            <a:r>
              <a:rPr lang="en-US" altLang="zh-TW" dirty="0" err="1" smtClean="0">
                <a:solidFill>
                  <a:srgbClr val="FF00FF"/>
                </a:solidFill>
              </a:rPr>
              <a:t>my</a:t>
            </a:r>
            <a:r>
              <a:rPr lang="en-US" altLang="zh-TW" dirty="0" smtClean="0"/>
              <a:t>”.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A3B0F6A-EA18-4518-B2C5-F8B2B2B9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5D7C-2C41-4D0A-8E65-C39FE9159BB9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3BE4EA71-F15E-4F30-925C-354C3540C5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dirty="0" err="1"/>
              <a:t>ar</a:t>
            </a:r>
            <a:r>
              <a:rPr lang="en-US" altLang="zh-TW" dirty="0"/>
              <a:t> </a:t>
            </a:r>
            <a:r>
              <a:rPr lang="en-US" altLang="zh-TW" dirty="0" err="1"/>
              <a:t>tv</a:t>
            </a:r>
            <a:r>
              <a:rPr lang="en-US" altLang="zh-TW" dirty="0"/>
              <a:t> </a:t>
            </a:r>
            <a:r>
              <a:rPr lang="en-US" altLang="zh-TW" dirty="0" err="1" smtClean="0"/>
              <a:t>libmy.a</a:t>
            </a:r>
            <a:endParaRPr lang="en-US" altLang="zh-TW" dirty="0" smtClean="0"/>
          </a:p>
          <a:p>
            <a:pPr lvl="1"/>
            <a:r>
              <a:rPr lang="en-US" altLang="zh-TW" dirty="0"/>
              <a:t>Display a table listing the contents of </a:t>
            </a:r>
            <a:r>
              <a:rPr lang="en-US" altLang="zh-TW" dirty="0" smtClean="0"/>
              <a:t>archive</a:t>
            </a:r>
          </a:p>
          <a:p>
            <a:pPr lvl="1"/>
            <a:r>
              <a:rPr lang="en-US" altLang="zh-TW" dirty="0" smtClean="0"/>
              <a:t>Verbose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vi </a:t>
            </a:r>
            <a:r>
              <a:rPr lang="en-US" altLang="zh-TW" dirty="0" err="1"/>
              <a:t>add.c</a:t>
            </a:r>
            <a:endParaRPr lang="en-US" altLang="zh-TW" dirty="0"/>
          </a:p>
          <a:p>
            <a:r>
              <a:rPr lang="en-US" altLang="zh-TW" dirty="0"/>
              <a:t>g++ -c </a:t>
            </a:r>
            <a:r>
              <a:rPr lang="en-US" altLang="zh-TW" dirty="0" err="1"/>
              <a:t>add.c</a:t>
            </a:r>
            <a:endParaRPr lang="en-US" altLang="zh-TW" dirty="0"/>
          </a:p>
          <a:p>
            <a:r>
              <a:rPr lang="en-US" altLang="zh-TW" dirty="0" err="1"/>
              <a:t>ar</a:t>
            </a:r>
            <a:r>
              <a:rPr lang="en-US" altLang="zh-TW" dirty="0"/>
              <a:t> r </a:t>
            </a:r>
            <a:r>
              <a:rPr lang="en-US" altLang="zh-TW" dirty="0" err="1"/>
              <a:t>libmy.a</a:t>
            </a:r>
            <a:r>
              <a:rPr lang="en-US" altLang="zh-TW" dirty="0"/>
              <a:t> </a:t>
            </a:r>
            <a:r>
              <a:rPr lang="en-US" altLang="zh-TW" dirty="0" err="1"/>
              <a:t>add.o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862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253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Build Your Own Library</vt:lpstr>
      <vt:lpstr>Suppose You Have 4 Functions</vt:lpstr>
      <vt:lpstr>main.c</vt:lpstr>
      <vt:lpstr>Link *.o to Generate an Executable File</vt:lpstr>
      <vt:lpstr>Build Your Own Library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Your Own Library</dc:title>
  <dc:creator>吳坤熹</dc:creator>
  <cp:lastModifiedBy>solomon</cp:lastModifiedBy>
  <cp:revision>5</cp:revision>
  <dcterms:created xsi:type="dcterms:W3CDTF">2022-03-03T00:08:01Z</dcterms:created>
  <dcterms:modified xsi:type="dcterms:W3CDTF">2024-03-04T03:24:51Z</dcterms:modified>
</cp:coreProperties>
</file>