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9751" autoAdjust="0"/>
  </p:normalViewPr>
  <p:slideViewPr>
    <p:cSldViewPr snapToGrid="0">
      <p:cViewPr varScale="1">
        <p:scale>
          <a:sx n="78" d="100"/>
          <a:sy n="78" d="100"/>
        </p:scale>
        <p:origin x="8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66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66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AD1A-2ECC-48E1-BAE3-5BA5D183530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1138238"/>
            <a:ext cx="5461000" cy="3071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923"/>
            <a:ext cx="5486400" cy="35835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2"/>
            <a:ext cx="2971800" cy="456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2"/>
            <a:ext cx="2971800" cy="456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2BE22-868A-4D15-A608-9038D20E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5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https://www.cs.cmu.edu/~gilpin/tutorial/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2BE22-868A-4D15-A608-9038D20E1E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0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67A1-2DCA-4631-B8D0-172D6DC722AE}" type="datetime1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1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2A59-4977-412D-B36F-22F1F2273B58}" type="datetime1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4A5A-E800-4221-9F8A-8FF9655C53AF}" type="datetime1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ED4-D4CF-419C-B6A7-AE18E4E3852B}" type="datetime1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67DF7-A5C2-4C40-92D1-277AEB3AA338}" type="datetime1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9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BC6AF-7F2D-4D6D-9A80-67A916897768}" type="datetime1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8696-AA07-4007-9A95-A7BDD86CD3EE}" type="datetime1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2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06A4-6C9E-40BF-994C-F1B398CE4219}" type="datetime1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1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6158-4F67-4381-961C-7C6EEC696F55}" type="datetime1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1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07668-2A76-423F-97A3-891479CBD69D}" type="datetime1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B3D9-2C33-4FE6-AB97-00E044EB836D}" type="datetime1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5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1A2AA-5827-426A-803F-D0EDD7CCB2AC}" type="datetime1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F323-74AB-4C6C-B0A0-227447AE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gdb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(GNU Debugger)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already know how to program in C</a:t>
            </a:r>
            <a:r>
              <a:rPr lang="en-US" dirty="0" smtClean="0"/>
              <a:t>++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vi, </a:t>
            </a:r>
            <a:r>
              <a:rPr lang="en-US" dirty="0" err="1" smtClean="0"/>
              <a:t>nano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compile and execute programs. </a:t>
            </a:r>
            <a:endParaRPr lang="en-US" dirty="0" smtClean="0"/>
          </a:p>
          <a:p>
            <a:pPr lvl="1"/>
            <a:r>
              <a:rPr lang="en-US" dirty="0" smtClean="0"/>
              <a:t>g++</a:t>
            </a:r>
          </a:p>
          <a:p>
            <a:pPr lvl="1"/>
            <a:r>
              <a:rPr lang="en-US" dirty="0" err="1" smtClean="0"/>
              <a:t>a.out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basically know what debugging is and that you have used a debugger on another system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Visual C++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Debugging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Printing </a:t>
            </a:r>
            <a:r>
              <a:rPr lang="en-US" dirty="0"/>
              <a:t>out messages to the screen,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a debugger, </a:t>
            </a:r>
            <a:r>
              <a:rPr lang="en-US" dirty="0" smtClean="0"/>
              <a:t>or </a:t>
            </a:r>
          </a:p>
          <a:p>
            <a:r>
              <a:rPr lang="en-US" dirty="0" smtClean="0"/>
              <a:t>Just </a:t>
            </a:r>
            <a:r>
              <a:rPr lang="en-US" dirty="0"/>
              <a:t>thinking about what the program is doing and </a:t>
            </a:r>
            <a:r>
              <a:rPr lang="en-US" dirty="0" smtClean="0"/>
              <a:t>guessing </a:t>
            </a:r>
            <a:r>
              <a:rPr lang="en-US" dirty="0"/>
              <a:t>what the problem 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Before a bug can be fixed, the source of the bug must be located. 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segmentation faults, it is useful to know on which line of code the </a:t>
            </a:r>
            <a:r>
              <a:rPr lang="en-US" dirty="0" err="1"/>
              <a:t>seg</a:t>
            </a:r>
            <a:r>
              <a:rPr lang="en-US" dirty="0"/>
              <a:t> fault is </a:t>
            </a:r>
            <a:r>
              <a:rPr lang="en-US" dirty="0" smtClean="0"/>
              <a:t>occurring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Once </a:t>
            </a:r>
            <a:r>
              <a:rPr lang="en-US" dirty="0"/>
              <a:t>the line of code in question has been found, it is useful to know about the values in that method, who called the method, and why (specifically) the error is </a:t>
            </a:r>
            <a:r>
              <a:rPr lang="en-US" dirty="0" smtClean="0"/>
              <a:t>occurring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following program: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a[10];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&lt;=20;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Compile with the “-g” option.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-g test.cpp</a:t>
            </a:r>
          </a:p>
          <a:p>
            <a:r>
              <a:rPr lang="en-US" dirty="0" smtClean="0"/>
              <a:t>Run the program by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dirty="0" smtClean="0"/>
              <a:t>”:</a:t>
            </a:r>
          </a:p>
          <a:p>
            <a:pPr lvl="1"/>
            <a:r>
              <a:rPr lang="en-US" dirty="0" smtClean="0"/>
              <a:t>Segmentation fault (core dumped)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6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0530" y="365125"/>
            <a:ext cx="7733270" cy="512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a.cpp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877330"/>
            <a:ext cx="5665573" cy="5844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#define N       10</a:t>
            </a:r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sort(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temp;</a:t>
            </a:r>
          </a:p>
          <a:p>
            <a:pPr marL="0" indent="0"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j=</a:t>
            </a:r>
            <a:r>
              <a:rPr lang="en-US" dirty="0" err="1" smtClean="0"/>
              <a:t>i</a:t>
            </a:r>
            <a:r>
              <a:rPr lang="en-US" dirty="0" smtClean="0"/>
              <a:t>; j&gt;=1; j--)</a:t>
            </a:r>
          </a:p>
          <a:p>
            <a:pPr marL="0" indent="0">
              <a:buNone/>
            </a:pPr>
            <a:r>
              <a:rPr lang="en-US" dirty="0" smtClean="0"/>
              <a:t>            if (a[j-1] &gt; a[j]) {</a:t>
            </a:r>
          </a:p>
          <a:p>
            <a:pPr marL="0" indent="0">
              <a:buNone/>
            </a:pPr>
            <a:r>
              <a:rPr lang="en-US" dirty="0" smtClean="0"/>
              <a:t>                temp = a[j-1];</a:t>
            </a:r>
          </a:p>
          <a:p>
            <a:pPr marL="0" indent="0">
              <a:buNone/>
            </a:pPr>
            <a:r>
              <a:rPr lang="en-US" dirty="0" smtClean="0"/>
              <a:t>                a[j-1] = a[j];</a:t>
            </a:r>
          </a:p>
          <a:p>
            <a:pPr marL="0" indent="0">
              <a:buNone/>
            </a:pPr>
            <a:r>
              <a:rPr lang="en-US" dirty="0" smtClean="0"/>
              <a:t>                a[j] = temp;</a:t>
            </a:r>
          </a:p>
          <a:p>
            <a:pPr marL="0" indent="0">
              <a:buNone/>
            </a:pPr>
            <a:r>
              <a:rPr lang="en-US" dirty="0" smtClean="0"/>
              <a:t>        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877330"/>
            <a:ext cx="5665573" cy="5844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void print(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buNone/>
            </a:pPr>
            <a:r>
              <a:rPr lang="en-US" dirty="0" smtClean="0"/>
              <a:t> 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cout</a:t>
            </a:r>
            <a:r>
              <a:rPr lang="en-US" dirty="0" smtClean="0"/>
              <a:t> &lt;&lt; a[</a:t>
            </a:r>
            <a:r>
              <a:rPr lang="en-US" dirty="0" err="1" smtClean="0"/>
              <a:t>i</a:t>
            </a:r>
            <a:r>
              <a:rPr lang="en-US" dirty="0" smtClean="0"/>
              <a:t>] &lt;&lt; ' ';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'\n';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a[N] = {1, 3, 5, 7, 9, 2, 4, 6, 8, 10};</a:t>
            </a:r>
          </a:p>
          <a:p>
            <a:pPr marL="0" indent="0">
              <a:buNone/>
            </a:pPr>
            <a:r>
              <a:rPr lang="en-US" dirty="0" smtClean="0"/>
              <a:t>    sort(a, N);</a:t>
            </a:r>
          </a:p>
          <a:p>
            <a:pPr marL="0" indent="0">
              <a:buNone/>
            </a:pPr>
            <a:r>
              <a:rPr lang="en-US" dirty="0" smtClean="0"/>
              <a:t>    print(a, N);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8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6983"/>
          </a:xfrm>
        </p:spPr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dirty="0" smtClean="0"/>
              <a:t>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087399"/>
            <a:ext cx="6687065" cy="54419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Compile with the “-g” option.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g++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a.cpp</a:t>
            </a:r>
          </a:p>
          <a:p>
            <a:r>
              <a:rPr lang="en-US" dirty="0" smtClean="0"/>
              <a:t>Load the program</a:t>
            </a:r>
          </a:p>
          <a:p>
            <a:pPr lvl="1"/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dirty="0" err="1" smtClean="0"/>
              <a:t>a.out</a:t>
            </a:r>
            <a:endParaRPr lang="en-US" dirty="0" smtClean="0"/>
          </a:p>
          <a:p>
            <a:r>
              <a:rPr lang="en-US" dirty="0" smtClean="0"/>
              <a:t>List the source code</a:t>
            </a:r>
          </a:p>
          <a:p>
            <a:pPr lvl="1"/>
            <a:r>
              <a:rPr lang="en-US" dirty="0" smtClean="0"/>
              <a:t>list 22</a:t>
            </a:r>
          </a:p>
          <a:p>
            <a:pPr lvl="2"/>
            <a:r>
              <a:rPr lang="en-US" dirty="0" smtClean="0"/>
              <a:t>list around line 22</a:t>
            </a:r>
          </a:p>
          <a:p>
            <a:pPr lvl="1"/>
            <a:r>
              <a:rPr lang="en-US" dirty="0" smtClean="0"/>
              <a:t>list 16,20</a:t>
            </a:r>
          </a:p>
          <a:p>
            <a:pPr lvl="2"/>
            <a:r>
              <a:rPr lang="en-US" dirty="0" smtClean="0"/>
              <a:t>list line 16 to line 20</a:t>
            </a:r>
          </a:p>
          <a:p>
            <a:pPr lvl="1"/>
            <a:r>
              <a:rPr lang="en-US" altLang="zh-TW" dirty="0" smtClean="0"/>
              <a:t>list</a:t>
            </a:r>
          </a:p>
          <a:p>
            <a:pPr lvl="2"/>
            <a:r>
              <a:rPr lang="en-US" dirty="0" smtClean="0"/>
              <a:t>list ten more lines after previous listing</a:t>
            </a:r>
          </a:p>
          <a:p>
            <a:pPr lvl="1"/>
            <a:r>
              <a:rPr lang="en-US" dirty="0" smtClean="0"/>
              <a:t>list -</a:t>
            </a:r>
          </a:p>
          <a:p>
            <a:pPr lvl="2"/>
            <a:r>
              <a:rPr lang="en-US" dirty="0" smtClean="0"/>
              <a:t>list the ten lines before a previous 10-line listing</a:t>
            </a:r>
          </a:p>
          <a:p>
            <a:pPr lvl="1"/>
            <a:r>
              <a:rPr lang="en-US" dirty="0" smtClean="0"/>
              <a:t>list sort</a:t>
            </a:r>
          </a:p>
          <a:p>
            <a:pPr lvl="2"/>
            <a:r>
              <a:rPr lang="en-US" dirty="0" smtClean="0"/>
              <a:t>list around the function sort()</a:t>
            </a:r>
          </a:p>
          <a:p>
            <a:r>
              <a:rPr lang="en-US" dirty="0" smtClean="0"/>
              <a:t>Execute the program</a:t>
            </a:r>
          </a:p>
          <a:p>
            <a:pPr lvl="1"/>
            <a:r>
              <a:rPr lang="en-US" dirty="0" smtClean="0"/>
              <a:t>run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0" y="654909"/>
            <a:ext cx="3581400" cy="58744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Breakpoint</a:t>
            </a:r>
          </a:p>
          <a:p>
            <a:pPr lvl="1"/>
            <a:r>
              <a:rPr lang="en-US" dirty="0" smtClean="0"/>
              <a:t>break sort</a:t>
            </a:r>
          </a:p>
          <a:p>
            <a:pPr lvl="1"/>
            <a:r>
              <a:rPr lang="en-US" dirty="0" smtClean="0"/>
              <a:t>break 9</a:t>
            </a:r>
          </a:p>
          <a:p>
            <a:pPr lvl="1"/>
            <a:r>
              <a:rPr lang="en-US" dirty="0" smtClean="0"/>
              <a:t>break </a:t>
            </a:r>
            <a:r>
              <a:rPr lang="en-US" dirty="0" err="1" smtClean="0"/>
              <a:t>gcd.c:gcd</a:t>
            </a:r>
            <a:endParaRPr lang="en-US" dirty="0" smtClean="0"/>
          </a:p>
          <a:p>
            <a:pPr lvl="1"/>
            <a:r>
              <a:rPr lang="en-US" dirty="0" smtClean="0"/>
              <a:t>break 9 if </a:t>
            </a:r>
            <a:r>
              <a:rPr lang="en-US" dirty="0" err="1" smtClean="0"/>
              <a:t>i</a:t>
            </a:r>
            <a:r>
              <a:rPr lang="en-US" dirty="0" smtClean="0"/>
              <a:t> == 5</a:t>
            </a:r>
          </a:p>
          <a:p>
            <a:pPr lvl="1"/>
            <a:r>
              <a:rPr lang="en-US" dirty="0" smtClean="0"/>
              <a:t>info break</a:t>
            </a:r>
          </a:p>
          <a:p>
            <a:pPr lvl="1"/>
            <a:r>
              <a:rPr lang="en-US" dirty="0" smtClean="0"/>
              <a:t>delete breakpoint 1</a:t>
            </a:r>
          </a:p>
          <a:p>
            <a:r>
              <a:rPr lang="en-US" dirty="0" smtClean="0"/>
              <a:t>Displaying variables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pt-BR" dirty="0" smtClean="0"/>
              <a:t>printf </a:t>
            </a:r>
            <a:r>
              <a:rPr lang="pt-BR" dirty="0"/>
              <a:t>"%d %d\n", a, </a:t>
            </a:r>
            <a:r>
              <a:rPr lang="pt-BR" dirty="0" smtClean="0"/>
              <a:t>b</a:t>
            </a:r>
          </a:p>
          <a:p>
            <a:pPr lvl="1"/>
            <a:r>
              <a:rPr lang="en-US" dirty="0"/>
              <a:t>set variable </a:t>
            </a: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3</a:t>
            </a:r>
          </a:p>
          <a:p>
            <a:r>
              <a:rPr lang="en-US" dirty="0" smtClean="0"/>
              <a:t>Calling a function</a:t>
            </a:r>
          </a:p>
          <a:p>
            <a:pPr lvl="1"/>
            <a:r>
              <a:rPr lang="en-US" dirty="0" smtClean="0"/>
              <a:t>call print(a, n)</a:t>
            </a:r>
          </a:p>
          <a:p>
            <a:pPr lvl="1"/>
            <a:r>
              <a:rPr lang="en-US" dirty="0" smtClean="0"/>
              <a:t>call c = add(a, b)</a:t>
            </a:r>
          </a:p>
          <a:p>
            <a:r>
              <a:rPr lang="en-US" dirty="0" smtClean="0"/>
              <a:t>Stepping</a:t>
            </a:r>
          </a:p>
          <a:p>
            <a:pPr lvl="1"/>
            <a:r>
              <a:rPr lang="en-US" dirty="0" err="1" smtClean="0"/>
              <a:t>cont</a:t>
            </a:r>
            <a:r>
              <a:rPr lang="en-US" dirty="0" smtClean="0"/>
              <a:t> [n]</a:t>
            </a:r>
          </a:p>
          <a:p>
            <a:pPr lvl="1"/>
            <a:r>
              <a:rPr lang="en-US" dirty="0" smtClean="0"/>
              <a:t>next [n]</a:t>
            </a:r>
          </a:p>
          <a:p>
            <a:pPr lvl="1"/>
            <a:r>
              <a:rPr lang="en-US" dirty="0" smtClean="0"/>
              <a:t>step [n]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3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List Functions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info functions -n</a:t>
            </a:r>
          </a:p>
          <a:p>
            <a:pPr lvl="1"/>
            <a:r>
              <a:rPr lang="en-US" altLang="zh-TW" dirty="0" smtClean="0"/>
              <a:t>List active functions</a:t>
            </a:r>
          </a:p>
          <a:p>
            <a:pPr lvl="1"/>
            <a:r>
              <a:rPr lang="en-US" altLang="zh-TW" dirty="0" smtClean="0"/>
              <a:t>Note: If you define a function but not invoke it, the optimizer will purge it, so you won’t see the function name.</a:t>
            </a:r>
          </a:p>
          <a:p>
            <a:r>
              <a:rPr lang="en-US" altLang="zh-TW" dirty="0"/>
              <a:t>info functions g.*d</a:t>
            </a:r>
          </a:p>
          <a:p>
            <a:pPr lvl="1"/>
            <a:r>
              <a:rPr lang="en-US" altLang="zh-TW"/>
              <a:t>match by name</a:t>
            </a:r>
          </a:p>
          <a:p>
            <a:r>
              <a:rPr lang="en-US" altLang="zh-TW" smtClean="0"/>
              <a:t>whatis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gcd</a:t>
            </a:r>
            <a:endParaRPr lang="en-US" altLang="zh-TW" dirty="0" smtClean="0"/>
          </a:p>
          <a:p>
            <a:pPr lvl="1"/>
            <a:r>
              <a:rPr lang="en-US" altLang="zh-TW" dirty="0"/>
              <a:t>type = </a:t>
            </a:r>
            <a:r>
              <a:rPr lang="en-US" altLang="zh-TW" dirty="0" err="1"/>
              <a:t>int</a:t>
            </a:r>
            <a:r>
              <a:rPr lang="en-US" altLang="zh-TW" dirty="0"/>
              <a:t> (</a:t>
            </a:r>
            <a:r>
              <a:rPr lang="en-US" altLang="zh-TW" dirty="0" err="1"/>
              <a:t>int</a:t>
            </a:r>
            <a:r>
              <a:rPr lang="en-US" altLang="zh-TW" dirty="0"/>
              <a:t>, </a:t>
            </a:r>
            <a:r>
              <a:rPr lang="en-US" altLang="zh-TW" dirty="0" err="1"/>
              <a:t>int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r>
              <a:rPr lang="en-US" altLang="zh-TW" dirty="0" smtClean="0"/>
              <a:t>info functions -t </a:t>
            </a:r>
            <a:r>
              <a:rPr lang="en-US" altLang="zh-TW" dirty="0"/>
              <a:t>(</a:t>
            </a:r>
            <a:r>
              <a:rPr lang="en-US" altLang="zh-TW" dirty="0" err="1"/>
              <a:t>int</a:t>
            </a:r>
            <a:r>
              <a:rPr lang="en-US" altLang="zh-TW" dirty="0"/>
              <a:t>, </a:t>
            </a:r>
            <a:r>
              <a:rPr lang="en-US" altLang="zh-TW" dirty="0" err="1"/>
              <a:t>int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match by type</a:t>
            </a:r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F323-74AB-4C6C-B0A0-227447AE49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0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531</Words>
  <Application>Microsoft Office PowerPoint</Application>
  <PresentationFormat>Widescreen</PresentationFormat>
  <Paragraphs>115</Paragraphs>
  <Slides>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Courier New</vt:lpstr>
      <vt:lpstr>Office Theme</vt:lpstr>
      <vt:lpstr>gdb</vt:lpstr>
      <vt:lpstr>A Few Assumption</vt:lpstr>
      <vt:lpstr>Conventional Debugging Skills</vt:lpstr>
      <vt:lpstr>Segmentation Fault</vt:lpstr>
      <vt:lpstr>a.cpp</vt:lpstr>
      <vt:lpstr>Using the gdb Debugger</vt:lpstr>
      <vt:lpstr>List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gdb</dc:title>
  <dc:creator>solomon</dc:creator>
  <cp:lastModifiedBy>solomon</cp:lastModifiedBy>
  <cp:revision>11</cp:revision>
  <cp:lastPrinted>2021-02-28T14:04:17Z</cp:lastPrinted>
  <dcterms:created xsi:type="dcterms:W3CDTF">2021-02-28T13:10:30Z</dcterms:created>
  <dcterms:modified xsi:type="dcterms:W3CDTF">2022-08-02T14:06:12Z</dcterms:modified>
</cp:coreProperties>
</file>